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6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38CB1-4E1C-4D2D-8890-6FE8ED78C38F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7B97C-E448-4B3B-942D-EDDFC69CC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9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2/12/2011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To Basics; Getting Back To The Basics of SQL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mrdenny@mrdenny.com</a:t>
            </a:r>
          </a:p>
          <a:p>
            <a:r>
              <a:rPr lang="en-US" dirty="0"/>
              <a:t>twitter.com/</a:t>
            </a:r>
            <a:r>
              <a:rPr lang="en-US" dirty="0" err="1"/>
              <a:t>mrdenny</a:t>
            </a:r>
            <a:endParaRPr lang="en-US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smtClean="0"/>
              <a:t>mrdenny@mrdenny.com</a:t>
            </a:r>
            <a:endParaRPr lang="en-US" dirty="0" smtClean="0"/>
          </a:p>
          <a:p>
            <a:r>
              <a:rPr lang="en-US" dirty="0" smtClean="0"/>
              <a:t>http://itke.techtarget.com/sql-server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47" y="2188033"/>
            <a:ext cx="23050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291" y="3172646"/>
            <a:ext cx="23241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2" y="1033603"/>
            <a:ext cx="23145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54358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154357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7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DML: Data Manipulation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SELECT Command</a:t>
            </a:r>
          </a:p>
          <a:p>
            <a:r>
              <a:rPr lang="en-US" dirty="0" smtClean="0"/>
              <a:t>The DELETE Command</a:t>
            </a:r>
          </a:p>
          <a:p>
            <a:r>
              <a:rPr lang="en-US" dirty="0" smtClean="0"/>
              <a:t>The INSERT Command</a:t>
            </a:r>
          </a:p>
          <a:p>
            <a:r>
              <a:rPr lang="en-US" dirty="0" smtClean="0"/>
              <a:t>The UPDATE Command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</a:p>
          <a:p>
            <a:r>
              <a:rPr lang="en-US" dirty="0" smtClean="0"/>
              <a:t>Views</a:t>
            </a:r>
          </a:p>
          <a:p>
            <a:r>
              <a:rPr lang="en-US" dirty="0" smtClean="0"/>
              <a:t>Procedures</a:t>
            </a:r>
          </a:p>
          <a:p>
            <a:r>
              <a:rPr lang="en-US" dirty="0" smtClean="0"/>
              <a:t>Functions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Logins</a:t>
            </a:r>
          </a:p>
          <a:p>
            <a:r>
              <a:rPr lang="en-US" dirty="0" smtClean="0"/>
              <a:t>Users</a:t>
            </a:r>
          </a:p>
          <a:p>
            <a:r>
              <a:rPr lang="en-US" dirty="0" err="1" smtClean="0"/>
              <a:t>sp_change_users_login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Service Broker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Message Types</a:t>
            </a:r>
          </a:p>
          <a:p>
            <a:r>
              <a:rPr lang="en-US" dirty="0" smtClean="0"/>
              <a:t>Contracts</a:t>
            </a:r>
          </a:p>
          <a:p>
            <a:r>
              <a:rPr lang="en-US" dirty="0" smtClean="0"/>
              <a:t>Queues</a:t>
            </a:r>
          </a:p>
          <a:p>
            <a:r>
              <a:rPr lang="en-US" dirty="0" smtClean="0"/>
              <a:t>Services</a:t>
            </a:r>
          </a:p>
          <a:p>
            <a:r>
              <a:rPr lang="en-US" dirty="0" smtClean="0"/>
              <a:t>Routes</a:t>
            </a:r>
          </a:p>
          <a:p>
            <a:r>
              <a:rPr lang="en-US" dirty="0" smtClean="0"/>
              <a:t>SEND Command</a:t>
            </a:r>
          </a:p>
          <a:p>
            <a:r>
              <a:rPr lang="en-US" dirty="0" smtClean="0"/>
              <a:t>RECEIVE Command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129</Words>
  <Application>Microsoft Office PowerPoint</Application>
  <PresentationFormat>On-screen Show (4:3)</PresentationFormat>
  <Paragraphs>51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Back To Basics; Getting Back To The Basics of SQL Server</vt:lpstr>
      <vt:lpstr>About Me</vt:lpstr>
      <vt:lpstr>DML: Data Manipulation Language</vt:lpstr>
      <vt:lpstr>Demo #1</vt:lpstr>
      <vt:lpstr>Physical Objects</vt:lpstr>
      <vt:lpstr>Demo #2</vt:lpstr>
      <vt:lpstr>Authentication</vt:lpstr>
      <vt:lpstr>SQL Server Service Broker</vt:lpstr>
      <vt:lpstr>Demo #3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Basics; Getting Back To The Basics of SQL Server</dc:title>
  <dc:creator>Denny</dc:creator>
  <cp:lastModifiedBy>dcherry</cp:lastModifiedBy>
  <cp:revision>12</cp:revision>
  <dcterms:created xsi:type="dcterms:W3CDTF">2008-06-13T23:02:34Z</dcterms:created>
  <dcterms:modified xsi:type="dcterms:W3CDTF">2011-02-13T05:30:29Z</dcterms:modified>
</cp:coreProperties>
</file>